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3.jpg"/><Relationship Id="rId5" Type="http://schemas.openxmlformats.org/officeDocument/2006/relationships/image" Target="../media/image12.jpg"/><Relationship Id="rId6" Type="http://schemas.openxmlformats.org/officeDocument/2006/relationships/image" Target="../media/image10.jpg"/><Relationship Id="rId7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0826_145143.jpg" id="54" name="Shape 54"/>
          <p:cNvPicPr preferRelativeResize="0"/>
          <p:nvPr/>
        </p:nvPicPr>
        <p:blipFill rotWithShape="1">
          <a:blip r:embed="rId3">
            <a:alphaModFix/>
          </a:blip>
          <a:srcRect b="20378" l="3048" r="5123" t="23264"/>
          <a:stretch/>
        </p:blipFill>
        <p:spPr>
          <a:xfrm>
            <a:off x="678999" y="2297810"/>
            <a:ext cx="2511750" cy="27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0" y="0"/>
            <a:ext cx="91440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Soldering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Teens Engineer Birmingham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Instructors : Allaire Doussan &amp; Mohsine Taarji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812" y="2297800"/>
            <a:ext cx="5110688" cy="27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Cut 2 pieces of copper</a:t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5056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Cut two pieces of copper, about 2 inches long</a:t>
            </a:r>
            <a:endParaRPr sz="2400"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425" y="1818325"/>
            <a:ext cx="2789925" cy="16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Straighten the pieces of copper using a flat piece of metal</a:t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12" y="1435675"/>
            <a:ext cx="8273175" cy="30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Tape the wires down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50" y="1465200"/>
            <a:ext cx="7964151" cy="22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Soldering Joints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38802" l="27213" r="31182" t="27409"/>
          <a:stretch/>
        </p:blipFill>
        <p:spPr>
          <a:xfrm>
            <a:off x="311700" y="1017725"/>
            <a:ext cx="6194225" cy="37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7046450" y="1438375"/>
            <a:ext cx="20094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Too much</a:t>
            </a:r>
            <a:endParaRPr sz="3000"/>
          </a:p>
        </p:txBody>
      </p:sp>
      <p:sp>
        <p:nvSpPr>
          <p:cNvPr id="167" name="Shape 167"/>
          <p:cNvSpPr txBox="1"/>
          <p:nvPr/>
        </p:nvSpPr>
        <p:spPr>
          <a:xfrm>
            <a:off x="7046450" y="2376575"/>
            <a:ext cx="23658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Heated for too long</a:t>
            </a:r>
            <a:endParaRPr sz="3000"/>
          </a:p>
        </p:txBody>
      </p:sp>
      <p:sp>
        <p:nvSpPr>
          <p:cNvPr id="168" name="Shape 168"/>
          <p:cNvSpPr txBox="1"/>
          <p:nvPr/>
        </p:nvSpPr>
        <p:spPr>
          <a:xfrm>
            <a:off x="7046450" y="3880775"/>
            <a:ext cx="1857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Just right!</a:t>
            </a:r>
            <a:endParaRPr sz="3000"/>
          </a:p>
        </p:txBody>
      </p:sp>
      <p:cxnSp>
        <p:nvCxnSpPr>
          <p:cNvPr id="169" name="Shape 169"/>
          <p:cNvCxnSpPr>
            <a:stCxn id="166" idx="1"/>
          </p:cNvCxnSpPr>
          <p:nvPr/>
        </p:nvCxnSpPr>
        <p:spPr>
          <a:xfrm rot="10800000">
            <a:off x="3696650" y="1717075"/>
            <a:ext cx="3349800" cy="54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Shape 170"/>
          <p:cNvCxnSpPr/>
          <p:nvPr/>
        </p:nvCxnSpPr>
        <p:spPr>
          <a:xfrm rot="10800000">
            <a:off x="3707150" y="2921288"/>
            <a:ext cx="3339300" cy="4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Shape 171"/>
          <p:cNvCxnSpPr/>
          <p:nvPr/>
        </p:nvCxnSpPr>
        <p:spPr>
          <a:xfrm rot="10800000">
            <a:off x="3770450" y="4114713"/>
            <a:ext cx="3276000" cy="4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Solder the pieces of copper together</a:t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0" l="14008" r="21018" t="21284"/>
          <a:stretch/>
        </p:blipFill>
        <p:spPr>
          <a:xfrm>
            <a:off x="527225" y="1572563"/>
            <a:ext cx="2249701" cy="341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0" l="12553" r="21860" t="20804"/>
          <a:stretch/>
        </p:blipFill>
        <p:spPr>
          <a:xfrm>
            <a:off x="3616938" y="1578108"/>
            <a:ext cx="2249701" cy="3404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5">
            <a:alphaModFix/>
          </a:blip>
          <a:srcRect b="21942" l="11108" r="21929" t="0"/>
          <a:stretch/>
        </p:blipFill>
        <p:spPr>
          <a:xfrm>
            <a:off x="6706650" y="1592850"/>
            <a:ext cx="2249700" cy="3286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Shape 180"/>
          <p:cNvCxnSpPr/>
          <p:nvPr/>
        </p:nvCxnSpPr>
        <p:spPr>
          <a:xfrm>
            <a:off x="2863413" y="3275188"/>
            <a:ext cx="6432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Shape 181"/>
          <p:cNvCxnSpPr/>
          <p:nvPr/>
        </p:nvCxnSpPr>
        <p:spPr>
          <a:xfrm flipH="1" rot="10800000">
            <a:off x="5910625" y="3275200"/>
            <a:ext cx="716400" cy="10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527225" y="999875"/>
            <a:ext cx="23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1.Heat wire</a:t>
            </a:r>
            <a:endParaRPr b="1" sz="3000"/>
          </a:p>
        </p:txBody>
      </p:sp>
      <p:sp>
        <p:nvSpPr>
          <p:cNvPr id="183" name="Shape 183"/>
          <p:cNvSpPr txBox="1"/>
          <p:nvPr/>
        </p:nvSpPr>
        <p:spPr>
          <a:xfrm>
            <a:off x="3506625" y="999875"/>
            <a:ext cx="31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2.Add solder</a:t>
            </a:r>
            <a:endParaRPr b="1" sz="3000"/>
          </a:p>
        </p:txBody>
      </p:sp>
      <p:sp>
        <p:nvSpPr>
          <p:cNvPr id="184" name="Shape 184"/>
          <p:cNvSpPr txBox="1"/>
          <p:nvPr/>
        </p:nvSpPr>
        <p:spPr>
          <a:xfrm>
            <a:off x="6833700" y="999875"/>
            <a:ext cx="231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3.Finish</a:t>
            </a:r>
            <a:endParaRPr b="1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32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 5: Clean your iron and put it back in it’s holder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37399" l="38324" r="43566" t="37290"/>
          <a:stretch/>
        </p:blipFill>
        <p:spPr>
          <a:xfrm>
            <a:off x="370025" y="1788150"/>
            <a:ext cx="1362075" cy="253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46971" l="37920" r="49538" t="35507"/>
          <a:stretch/>
        </p:blipFill>
        <p:spPr>
          <a:xfrm>
            <a:off x="7348525" y="1788750"/>
            <a:ext cx="1362075" cy="253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5">
            <a:alphaModFix/>
          </a:blip>
          <a:srcRect b="0" l="30521" r="0" t="35991"/>
          <a:stretch/>
        </p:blipFill>
        <p:spPr>
          <a:xfrm>
            <a:off x="3213537" y="1661988"/>
            <a:ext cx="2687349" cy="330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528100" y="1144188"/>
            <a:ext cx="1594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Dirty</a:t>
            </a:r>
            <a:endParaRPr b="1" sz="2400"/>
          </a:p>
        </p:txBody>
      </p:sp>
      <p:cxnSp>
        <p:nvCxnSpPr>
          <p:cNvPr id="194" name="Shape 194"/>
          <p:cNvCxnSpPr/>
          <p:nvPr/>
        </p:nvCxnSpPr>
        <p:spPr>
          <a:xfrm flipH="1" rot="10800000">
            <a:off x="1911650" y="3058300"/>
            <a:ext cx="929700" cy="10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Shape 195"/>
          <p:cNvSpPr txBox="1"/>
          <p:nvPr/>
        </p:nvSpPr>
        <p:spPr>
          <a:xfrm>
            <a:off x="7348525" y="1144188"/>
            <a:ext cx="11409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Clean</a:t>
            </a:r>
            <a:endParaRPr b="1" sz="2400"/>
          </a:p>
        </p:txBody>
      </p:sp>
      <p:cxnSp>
        <p:nvCxnSpPr>
          <p:cNvPr id="196" name="Shape 196"/>
          <p:cNvCxnSpPr/>
          <p:nvPr/>
        </p:nvCxnSpPr>
        <p:spPr>
          <a:xfrm flipH="1" rot="10800000">
            <a:off x="6273075" y="3058300"/>
            <a:ext cx="929700" cy="10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Shape 197"/>
          <p:cNvSpPr txBox="1"/>
          <p:nvPr/>
        </p:nvSpPr>
        <p:spPr>
          <a:xfrm>
            <a:off x="3213400" y="1081100"/>
            <a:ext cx="2687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Cleaning…</a:t>
            </a:r>
            <a:endParaRPr b="1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just soldered 2 wires together! Untape them and try to pull them apart, if you can’t you did a good job!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</a:t>
            </a:r>
            <a:r>
              <a:rPr lang="en"/>
              <a:t> a Cube</a:t>
            </a:r>
            <a:endParaRPr/>
          </a:p>
        </p:txBody>
      </p:sp>
      <p:pic>
        <p:nvPicPr>
          <p:cNvPr descr="Image result for cube"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150" y="610450"/>
            <a:ext cx="3922601" cy="392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Cut 4 equal pieces of copper wire, straighten them, and trim to the same length.</a:t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838" y="1632950"/>
            <a:ext cx="6414325" cy="31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Tape the 4 pieces of copper wire down in the shape of a square and solder the corners.</a:t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150" y="1682000"/>
            <a:ext cx="6960525" cy="29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5386625" y="592950"/>
            <a:ext cx="3394750" cy="3957600"/>
            <a:chOff x="311700" y="1186000"/>
            <a:chExt cx="3394750" cy="3957600"/>
          </a:xfrm>
        </p:grpSpPr>
        <p:sp>
          <p:nvSpPr>
            <p:cNvPr id="63" name="Shape 63"/>
            <p:cNvSpPr/>
            <p:nvPr/>
          </p:nvSpPr>
          <p:spPr>
            <a:xfrm>
              <a:off x="355750" y="1186000"/>
              <a:ext cx="3350700" cy="3957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20170826_145143.jpg" id="64" name="Shape 64"/>
            <p:cNvPicPr preferRelativeResize="0"/>
            <p:nvPr/>
          </p:nvPicPr>
          <p:blipFill rotWithShape="1">
            <a:blip r:embed="rId3">
              <a:alphaModFix/>
            </a:blip>
            <a:srcRect b="20378" l="3048" r="5123" t="23264"/>
            <a:stretch/>
          </p:blipFill>
          <p:spPr>
            <a:xfrm>
              <a:off x="464954" y="1327662"/>
              <a:ext cx="3132272" cy="34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Shape 65"/>
            <p:cNvSpPr txBox="1"/>
            <p:nvPr/>
          </p:nvSpPr>
          <p:spPr>
            <a:xfrm>
              <a:off x="311700" y="4744075"/>
              <a:ext cx="33507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Soldering Iron</a:t>
              </a:r>
              <a:endParaRPr sz="1800"/>
            </a:p>
          </p:txBody>
        </p:sp>
      </p:grpSp>
      <p:grpSp>
        <p:nvGrpSpPr>
          <p:cNvPr id="66" name="Shape 66"/>
          <p:cNvGrpSpPr/>
          <p:nvPr/>
        </p:nvGrpSpPr>
        <p:grpSpPr>
          <a:xfrm>
            <a:off x="1572600" y="320500"/>
            <a:ext cx="1544400" cy="2388600"/>
            <a:chOff x="3861175" y="445025"/>
            <a:chExt cx="1544400" cy="2388600"/>
          </a:xfrm>
        </p:grpSpPr>
        <p:sp>
          <p:nvSpPr>
            <p:cNvPr id="67" name="Shape 67"/>
            <p:cNvSpPr/>
            <p:nvPr/>
          </p:nvSpPr>
          <p:spPr>
            <a:xfrm>
              <a:off x="3861175" y="445025"/>
              <a:ext cx="1544400" cy="2388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20170826_145348.jpg" id="68" name="Shape 68"/>
            <p:cNvPicPr preferRelativeResize="0"/>
            <p:nvPr/>
          </p:nvPicPr>
          <p:blipFill rotWithShape="1">
            <a:blip r:embed="rId4">
              <a:alphaModFix/>
            </a:blip>
            <a:srcRect b="9402" l="8657" r="13138" t="3701"/>
            <a:stretch/>
          </p:blipFill>
          <p:spPr>
            <a:xfrm rot="5400000">
              <a:off x="3693337" y="906725"/>
              <a:ext cx="1880050" cy="117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Shape 69"/>
            <p:cNvSpPr txBox="1"/>
            <p:nvPr/>
          </p:nvSpPr>
          <p:spPr>
            <a:xfrm>
              <a:off x="3861175" y="2434275"/>
              <a:ext cx="15444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Wire Cutters</a:t>
              </a:r>
              <a:endParaRPr sz="1800"/>
            </a:p>
          </p:txBody>
        </p:sp>
      </p:grpSp>
      <p:grpSp>
        <p:nvGrpSpPr>
          <p:cNvPr id="70" name="Shape 70"/>
          <p:cNvGrpSpPr/>
          <p:nvPr/>
        </p:nvGrpSpPr>
        <p:grpSpPr>
          <a:xfrm>
            <a:off x="256125" y="2946275"/>
            <a:ext cx="1984500" cy="2047500"/>
            <a:chOff x="4001375" y="3020850"/>
            <a:chExt cx="1984500" cy="2047500"/>
          </a:xfrm>
        </p:grpSpPr>
        <p:sp>
          <p:nvSpPr>
            <p:cNvPr id="71" name="Shape 71"/>
            <p:cNvSpPr/>
            <p:nvPr/>
          </p:nvSpPr>
          <p:spPr>
            <a:xfrm>
              <a:off x="4001375" y="3020850"/>
              <a:ext cx="1984500" cy="20475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20170826_145314.jpg" id="72" name="Shape 72"/>
            <p:cNvPicPr preferRelativeResize="0"/>
            <p:nvPr/>
          </p:nvPicPr>
          <p:blipFill rotWithShape="1">
            <a:blip r:embed="rId5">
              <a:alphaModFix/>
            </a:blip>
            <a:srcRect b="0" l="22915" r="25322" t="0"/>
            <a:stretch/>
          </p:blipFill>
          <p:spPr>
            <a:xfrm rot="5400000">
              <a:off x="4199125" y="3074748"/>
              <a:ext cx="1532300" cy="166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Shape 73"/>
            <p:cNvSpPr txBox="1"/>
            <p:nvPr/>
          </p:nvSpPr>
          <p:spPr>
            <a:xfrm>
              <a:off x="4001375" y="4668975"/>
              <a:ext cx="19845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Gloves</a:t>
              </a:r>
              <a:endParaRPr sz="1800"/>
            </a:p>
          </p:txBody>
        </p:sp>
      </p:grpSp>
      <p:grpSp>
        <p:nvGrpSpPr>
          <p:cNvPr id="74" name="Shape 74"/>
          <p:cNvGrpSpPr/>
          <p:nvPr/>
        </p:nvGrpSpPr>
        <p:grpSpPr>
          <a:xfrm>
            <a:off x="2537863" y="2946275"/>
            <a:ext cx="2551500" cy="1597800"/>
            <a:chOff x="6280800" y="3470625"/>
            <a:chExt cx="2551500" cy="1597800"/>
          </a:xfrm>
        </p:grpSpPr>
        <p:sp>
          <p:nvSpPr>
            <p:cNvPr id="75" name="Shape 75"/>
            <p:cNvSpPr/>
            <p:nvPr/>
          </p:nvSpPr>
          <p:spPr>
            <a:xfrm>
              <a:off x="6280800" y="3470625"/>
              <a:ext cx="2551500" cy="159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20170826_145245.jpg" id="76" name="Shape 76"/>
            <p:cNvPicPr preferRelativeResize="0"/>
            <p:nvPr/>
          </p:nvPicPr>
          <p:blipFill rotWithShape="1">
            <a:blip r:embed="rId6">
              <a:alphaModFix/>
            </a:blip>
            <a:srcRect b="17383" l="11061" r="9529" t="17946"/>
            <a:stretch/>
          </p:blipFill>
          <p:spPr>
            <a:xfrm>
              <a:off x="6441275" y="3631425"/>
              <a:ext cx="2263725" cy="1037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Shape 77"/>
            <p:cNvSpPr txBox="1"/>
            <p:nvPr/>
          </p:nvSpPr>
          <p:spPr>
            <a:xfrm>
              <a:off x="6280800" y="4668975"/>
              <a:ext cx="25515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Safety Glasses</a:t>
              </a:r>
              <a:endParaRPr sz="1800"/>
            </a:p>
          </p:txBody>
        </p:sp>
      </p:grpSp>
      <p:grpSp>
        <p:nvGrpSpPr>
          <p:cNvPr id="78" name="Shape 78"/>
          <p:cNvGrpSpPr/>
          <p:nvPr/>
        </p:nvGrpSpPr>
        <p:grpSpPr>
          <a:xfrm>
            <a:off x="3400525" y="320500"/>
            <a:ext cx="1780150" cy="2388600"/>
            <a:chOff x="5560300" y="445025"/>
            <a:chExt cx="1780150" cy="2388600"/>
          </a:xfrm>
        </p:grpSpPr>
        <p:sp>
          <p:nvSpPr>
            <p:cNvPr id="79" name="Shape 79"/>
            <p:cNvSpPr/>
            <p:nvPr/>
          </p:nvSpPr>
          <p:spPr>
            <a:xfrm>
              <a:off x="5560300" y="445025"/>
              <a:ext cx="1736100" cy="2388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20170826_145356.jpg" id="80" name="Shape 80"/>
            <p:cNvPicPr preferRelativeResize="0"/>
            <p:nvPr/>
          </p:nvPicPr>
          <p:blipFill rotWithShape="1">
            <a:blip r:embed="rId7">
              <a:alphaModFix/>
            </a:blip>
            <a:srcRect b="7123" l="10655" r="8497" t="4270"/>
            <a:stretch/>
          </p:blipFill>
          <p:spPr>
            <a:xfrm rot="5400000">
              <a:off x="5490787" y="916863"/>
              <a:ext cx="1875126" cy="115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Shape 81"/>
            <p:cNvSpPr txBox="1"/>
            <p:nvPr/>
          </p:nvSpPr>
          <p:spPr>
            <a:xfrm>
              <a:off x="5604350" y="2434275"/>
              <a:ext cx="17361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Wire Strippers</a:t>
              </a:r>
              <a:endParaRPr sz="18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Repeat steps 1 and 2 to create another square. Leave your squares taped down!</a:t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750" y="1870951"/>
            <a:ext cx="5268750" cy="27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Cut, straighten, and trim 4 more pieces of copper wire. </a:t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362" y="1906200"/>
            <a:ext cx="4931275" cy="28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838" y="1632950"/>
            <a:ext cx="6414325" cy="31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Step 5: Solder the 4 pieces of copper to the corners of one of your squares following the picture below!</a:t>
            </a:r>
            <a:endParaRPr sz="2600"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362" y="2031050"/>
            <a:ext cx="4931275" cy="28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6: Untape the square with legs and flip it over to finish the cube, following the pictures below. </a:t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0" l="0" r="29403" t="0"/>
          <a:stretch/>
        </p:blipFill>
        <p:spPr>
          <a:xfrm>
            <a:off x="739787" y="1960025"/>
            <a:ext cx="7664425" cy="26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Congratulations, you made a cube!</a:t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0" l="76465" r="0" t="0"/>
          <a:stretch/>
        </p:blipFill>
        <p:spPr>
          <a:xfrm>
            <a:off x="5205925" y="1597875"/>
            <a:ext cx="2600125" cy="269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ube" id="252" name="Shape 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867" y="1217471"/>
            <a:ext cx="3760333" cy="37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creating other objects!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ideas: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Write your name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Necklace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Pyramid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Flower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Heart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800" y="1773550"/>
            <a:ext cx="5334125" cy="285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1845450" y="1140588"/>
            <a:ext cx="54531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THANKS 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QUESTIONS ????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689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grpSp>
        <p:nvGrpSpPr>
          <p:cNvPr id="87" name="Shape 87"/>
          <p:cNvGrpSpPr/>
          <p:nvPr/>
        </p:nvGrpSpPr>
        <p:grpSpPr>
          <a:xfrm>
            <a:off x="858190" y="1017725"/>
            <a:ext cx="3208428" cy="3726175"/>
            <a:chOff x="221650" y="1017725"/>
            <a:chExt cx="1660505" cy="1820488"/>
          </a:xfrm>
        </p:grpSpPr>
        <p:sp>
          <p:nvSpPr>
            <p:cNvPr id="88" name="Shape 88"/>
            <p:cNvSpPr/>
            <p:nvPr/>
          </p:nvSpPr>
          <p:spPr>
            <a:xfrm>
              <a:off x="221650" y="1017725"/>
              <a:ext cx="1660500" cy="18201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" name="Shape 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8650" y="1049213"/>
              <a:ext cx="1430425" cy="15529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Shape 90"/>
            <p:cNvSpPr txBox="1"/>
            <p:nvPr/>
          </p:nvSpPr>
          <p:spPr>
            <a:xfrm>
              <a:off x="221655" y="2633613"/>
              <a:ext cx="16605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Solder</a:t>
              </a:r>
              <a:endParaRPr sz="1800"/>
            </a:p>
          </p:txBody>
        </p:sp>
      </p:grpSp>
      <p:grpSp>
        <p:nvGrpSpPr>
          <p:cNvPr id="91" name="Shape 91"/>
          <p:cNvGrpSpPr/>
          <p:nvPr/>
        </p:nvGrpSpPr>
        <p:grpSpPr>
          <a:xfrm>
            <a:off x="4952840" y="1017749"/>
            <a:ext cx="3332966" cy="3726277"/>
            <a:chOff x="3689700" y="2996550"/>
            <a:chExt cx="1660505" cy="2093414"/>
          </a:xfrm>
        </p:grpSpPr>
        <p:sp>
          <p:nvSpPr>
            <p:cNvPr id="92" name="Shape 92"/>
            <p:cNvSpPr/>
            <p:nvPr/>
          </p:nvSpPr>
          <p:spPr>
            <a:xfrm>
              <a:off x="3689700" y="2996550"/>
              <a:ext cx="1660500" cy="20931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" name="Shape 93"/>
            <p:cNvPicPr preferRelativeResize="0"/>
            <p:nvPr/>
          </p:nvPicPr>
          <p:blipFill rotWithShape="1">
            <a:blip r:embed="rId4">
              <a:alphaModFix/>
            </a:blip>
            <a:srcRect b="0" l="8765" r="5968" t="0"/>
            <a:stretch/>
          </p:blipFill>
          <p:spPr>
            <a:xfrm>
              <a:off x="3777775" y="3039250"/>
              <a:ext cx="1479036" cy="173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 txBox="1"/>
            <p:nvPr/>
          </p:nvSpPr>
          <p:spPr>
            <a:xfrm>
              <a:off x="3689705" y="4816664"/>
              <a:ext cx="1660500" cy="2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Copper Wire</a:t>
              </a:r>
              <a:endParaRPr sz="18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11995" l="0" r="0" t="0"/>
          <a:stretch/>
        </p:blipFill>
        <p:spPr>
          <a:xfrm>
            <a:off x="3112875" y="1168000"/>
            <a:ext cx="5660249" cy="366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Solder Used For?</a:t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4">
            <a:alphaModFix/>
          </a:blip>
          <a:srcRect b="28285" l="12032" r="14286" t="33158"/>
          <a:stretch/>
        </p:blipFill>
        <p:spPr>
          <a:xfrm rot="5400000">
            <a:off x="-153163" y="2428563"/>
            <a:ext cx="3659851" cy="11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Conductive Materials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05700"/>
            <a:ext cx="44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Conducts heat or electricity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Copper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Aluminum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Silver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Gold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Water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2047400" y="1829600"/>
            <a:ext cx="312000" cy="15912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Shape 109"/>
          <p:cNvCxnSpPr>
            <a:stCxn id="108" idx="2"/>
          </p:cNvCxnSpPr>
          <p:nvPr/>
        </p:nvCxnSpPr>
        <p:spPr>
          <a:xfrm>
            <a:off x="2359400" y="2625200"/>
            <a:ext cx="499500" cy="6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Shape 110"/>
          <p:cNvSpPr txBox="1"/>
          <p:nvPr/>
        </p:nvSpPr>
        <p:spPr>
          <a:xfrm>
            <a:off x="2858900" y="2191400"/>
            <a:ext cx="18102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Metals</a:t>
            </a:r>
            <a:endParaRPr sz="2400"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250" y="251250"/>
            <a:ext cx="2088900" cy="22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025" y="2817062"/>
            <a:ext cx="2849100" cy="20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250" y="3057600"/>
            <a:ext cx="3730774" cy="19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Nonconductive Materials: Insulators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090075"/>
            <a:ext cx="590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Does not conduct heat or electricity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Plastic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Rubber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Glass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Wood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Fabric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900" y="2502525"/>
            <a:ext cx="2500225" cy="25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148" y="2356125"/>
            <a:ext cx="3111400" cy="27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527" y="1017725"/>
            <a:ext cx="1343676" cy="120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Wires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52475"/>
            <a:ext cx="378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Inside: Conductive</a:t>
            </a:r>
            <a:endParaRPr b="1" sz="24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Conducts electricity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Outside: Nonconductive</a:t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Surrounds the conductor and prevents... </a:t>
            </a:r>
            <a:endParaRPr>
              <a:solidFill>
                <a:schemeClr val="dk1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Electrocution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Short circuits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Electrical fires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050" y="238125"/>
            <a:ext cx="46672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Wear glasses at all times!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Wear gloves while soldering!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Do NOT touch the metal part of the soldering iron, it is 750 ℉!</a:t>
            </a:r>
            <a:endParaRPr b="1"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Soldering: Connect 2 wires!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